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BAD72D-8C61-4486-BA75-62AD1DD93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4CC5862-6900-4252-886C-292F5C86E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8D6FD84-4259-43D1-8D74-62115176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59A46C0-5385-45C5-8F0D-DD789887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F496592-8B4E-4AAE-8F28-1F19792D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228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0D3F84-D337-49CA-8863-257143A29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DBDD339-FE2D-4EC8-A673-2F76CCCE6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A1119A-C48A-4F9C-8FB2-E5DE918CF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2D32B3-7879-4504-B235-7F6A70E6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410AF57-CA75-4260-8AF0-0A083D0C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4581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E3C67F16-685A-4E54-B16F-A3E97B203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27C47B9-8793-43E2-A523-933E13EE6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4C3875-FAE5-4464-AF17-5B284441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B007CED-A64A-48FA-9A39-28BF87A60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2B25D5C-3848-4954-BA56-466F07E9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846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E0D22C-5584-4883-8DE5-522D23E9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E1F346-90C2-417D-8139-7C7B7EA2D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069DC83-EB61-4132-9CD3-8F06C9495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8C503A-D465-4A31-AEFF-D4A3E2AE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9275296-92AB-4CD9-B49F-54548855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085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550C06-D087-4E0B-824D-FC328C14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ED322EF-A5B2-4209-9644-2B790640C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8C6306E-EDB4-4FEC-8507-C91C1828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4BE673C-3AB2-44FF-9F69-2C64E4780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19DD7FC-2757-43AB-9522-B60AE1F9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296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993A1D-AF04-4288-8A0F-60464385D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2260AD-325B-478E-B524-8EE6DD80A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E2A26A9-783D-47D2-8997-83602F747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4850B46-EF10-473E-ACD4-322B29DC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79BBCAB-864D-48E8-B428-10C3DA37D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C72F372-C8AC-4B9F-8550-DABFBE29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197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BFD205-C91E-449C-8223-8AECD788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0DBBCF2-5B02-494B-9990-A8A935B65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5E89B2E-9A18-4196-B611-02C87151D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4E5892D-475A-4ACE-AD16-3B4C63F5F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5091897-DDCA-44F7-9C08-095F874A9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B83B62C-5C78-495D-89B7-DFC20FD4E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AD21BD2-2757-46F0-82E1-D39E0F08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E97718E-16B0-413D-B7B6-29DF10FE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848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5F8421-9F0E-4F5D-8B06-A85EB3A01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053B01AE-81E5-4D25-89F7-677844D1E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F4838B6-1D50-4F3D-A586-EDF09E70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25A700E-7107-4F85-8BB4-DA718A540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734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96A9993-19C3-4158-B98E-33E31F66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3B34B48F-B7BB-4937-B89D-7F8A472D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6D0F0FC-2E97-4386-82C8-894E3DD9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385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D1216F-9F82-4703-A3B2-AE5FAFE8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952F162-A9F3-45AB-8FBA-C9303C782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1EED56F-9E2E-4C43-9208-B1AB18EA7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E56DE7F-A676-4ECB-A0CE-21F1FB86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154A5ED-8966-4AF9-9728-45337C5A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7C8975F-6A8C-45A8-AF48-C4E23BE3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374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8FD139-CF93-41BB-8B6A-F70320240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5E6E689-DDAC-49A0-880B-ED76A30CC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EC1B04D-AF08-4FCD-94C0-FE04A58B2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C3CBD66-2FAD-45A7-91B6-CED95816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0389932-3A54-4415-9600-42CABC1E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4E415D-C997-4DB4-8D18-24E010ED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222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5A79537-5E65-4CE6-9D3E-A9488B1C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FEEC0E-76B1-4E5E-83B1-FDE2ECD2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B970FA-1BB1-48B2-AFDC-C245D21B4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25283-D33E-447F-B91B-DE9E60A02C84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56F6A3A-D69E-4EF6-9CC4-30C07C011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1EA52EE-B39B-48AA-9550-4C3354961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5EAFD-5C4D-488D-B49C-4941A7B925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886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D00C0A-5E21-4BE2-945F-B9F66B68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8273" y="0"/>
            <a:ext cx="4724874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E302032-9FE0-4BD6-9997-A38C95D2A448}"/>
              </a:ext>
            </a:extLst>
          </p:cNvPr>
          <p:cNvSpPr txBox="1"/>
          <p:nvPr/>
        </p:nvSpPr>
        <p:spPr>
          <a:xfrm>
            <a:off x="3618273" y="1876037"/>
            <a:ext cx="47248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STATİK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effectLst/>
                <a:latin typeface="BankGothic Md BT" panose="020B0807020203060204" pitchFamily="34" charset="0"/>
              </a:rPr>
              <a:t>9.Ağırlık Merkezi ve Geometrik Merkez</a:t>
            </a:r>
            <a:endParaRPr lang="tr-TR" sz="3200" b="1" dirty="0"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7A5414-6BF6-44D9-968B-663B24A6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111"/>
            <a:ext cx="12192000" cy="452595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FDF71AA-2C3C-4E32-84B2-E031C632DE69}"/>
              </a:ext>
            </a:extLst>
          </p:cNvPr>
          <p:cNvSpPr txBox="1"/>
          <p:nvPr/>
        </p:nvSpPr>
        <p:spPr>
          <a:xfrm>
            <a:off x="134048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9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.2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8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2FE4807-00FE-4793-B0CA-CE0BB562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717"/>
            <a:ext cx="12192000" cy="63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0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7CFBD28-50B4-4097-91AB-29B84A26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142"/>
            <a:ext cx="12192000" cy="619248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66FCA47-23CA-4356-927F-F7D84285F407}"/>
              </a:ext>
            </a:extLst>
          </p:cNvPr>
          <p:cNvSpPr txBox="1"/>
          <p:nvPr/>
        </p:nvSpPr>
        <p:spPr>
          <a:xfrm>
            <a:off x="77488" y="61374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9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.3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29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02361B2-405F-41C4-B5D2-AFD80537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409"/>
            <a:ext cx="12192000" cy="505072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EF1E50C-3C03-4D00-A4D5-249441A61E40}"/>
              </a:ext>
            </a:extLst>
          </p:cNvPr>
          <p:cNvSpPr txBox="1"/>
          <p:nvPr/>
        </p:nvSpPr>
        <p:spPr>
          <a:xfrm>
            <a:off x="77488" y="61374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9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.4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1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FDE8240-58D7-4705-A4A7-D2C0D143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06"/>
            <a:ext cx="12192000" cy="5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467CC5E-1F92-47F9-A38D-017352CC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991"/>
            <a:ext cx="12192000" cy="55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2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C93370D-6D76-47D8-8353-CB830E59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442"/>
            <a:ext cx="12192000" cy="518006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95DC857-2D37-4CC4-B0AF-F53CD2689DF4}"/>
              </a:ext>
            </a:extLst>
          </p:cNvPr>
          <p:cNvSpPr txBox="1"/>
          <p:nvPr/>
        </p:nvSpPr>
        <p:spPr>
          <a:xfrm>
            <a:off x="77488" y="61374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9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.5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79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9CBA6A5-F85A-44DA-B7FC-6E6561A7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09"/>
            <a:ext cx="12192000" cy="62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6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A653B90-D428-43F9-A866-2922E32D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816"/>
            <a:ext cx="12192000" cy="57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8EE11BB-78C6-44E8-941F-C50FC823FEA7}"/>
              </a:ext>
            </a:extLst>
          </p:cNvPr>
          <p:cNvSpPr txBox="1"/>
          <p:nvPr/>
        </p:nvSpPr>
        <p:spPr>
          <a:xfrm>
            <a:off x="162331" y="94794"/>
            <a:ext cx="29296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9.2 Birleşik Cisimler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6487BBD-3F2E-4C9C-A387-B99F7161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702"/>
            <a:ext cx="12192000" cy="589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3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BCC4F99-90B1-40AE-9E91-2333E285C095}"/>
              </a:ext>
            </a:extLst>
          </p:cNvPr>
          <p:cNvSpPr txBox="1"/>
          <p:nvPr/>
        </p:nvSpPr>
        <p:spPr>
          <a:xfrm>
            <a:off x="162331" y="94794"/>
            <a:ext cx="95472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dirty="0">
                <a:effectLst/>
                <a:latin typeface="Calibri" panose="020F0502020204030204" pitchFamily="34" charset="0"/>
              </a:rPr>
              <a:t> </a:t>
            </a:r>
            <a:r>
              <a:rPr lang="tr-TR" sz="1800" b="1" dirty="0">
                <a:effectLst/>
                <a:latin typeface="BankGothic Md BT" panose="020B0807020203060204" pitchFamily="34" charset="0"/>
              </a:rPr>
              <a:t>9.1 Bir Cismin Ağırlık Merkezi, Kütle Merkezi ve Geometrik Merkez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E64D36A-56CB-41E1-ADD0-3BEFD0B0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037"/>
            <a:ext cx="12192000" cy="60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3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CAC94D2-F8E7-47C8-B433-E0B83890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358"/>
            <a:ext cx="12192000" cy="61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58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7508B84-250B-4CBF-85D3-E114E31DC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410"/>
          <a:stretch/>
        </p:blipFill>
        <p:spPr>
          <a:xfrm>
            <a:off x="0" y="760017"/>
            <a:ext cx="12192000" cy="927381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56121C3-5975-43BF-86B3-9B7C5CC9F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1537" r="16920"/>
          <a:stretch/>
        </p:blipFill>
        <p:spPr>
          <a:xfrm>
            <a:off x="2229439" y="1762813"/>
            <a:ext cx="7876095" cy="498719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D39F934-FD88-4128-A001-3F6875C4C6B3}"/>
              </a:ext>
            </a:extLst>
          </p:cNvPr>
          <p:cNvSpPr txBox="1"/>
          <p:nvPr/>
        </p:nvSpPr>
        <p:spPr>
          <a:xfrm>
            <a:off x="77488" y="61374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9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.9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53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A344B69-4E5A-41FF-8697-132DC78AB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414"/>
            <a:ext cx="12192000" cy="62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2AF5A08-0867-4B7F-9AB0-4C04ECC5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747"/>
            <a:ext cx="12192000" cy="5898505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6497A50-D4C5-414A-A7E2-648F701EFD15}"/>
              </a:ext>
            </a:extLst>
          </p:cNvPr>
          <p:cNvSpPr txBox="1"/>
          <p:nvPr/>
        </p:nvSpPr>
        <p:spPr>
          <a:xfrm>
            <a:off x="77488" y="61374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9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.?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0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5E14099-A1A4-4BEA-8517-0ABEE545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072"/>
            <a:ext cx="12192000" cy="628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66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714EADD-01CA-4372-8998-A7F78BEC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756"/>
            <a:ext cx="12192000" cy="63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2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42E76E8-A779-441C-80F6-05DA6C188CD3}"/>
              </a:ext>
            </a:extLst>
          </p:cNvPr>
          <p:cNvSpPr txBox="1"/>
          <p:nvPr/>
        </p:nvSpPr>
        <p:spPr>
          <a:xfrm>
            <a:off x="162331" y="94794"/>
            <a:ext cx="49281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9.? Kirişler Üzerindeki Yayılı Yükler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B49C27-7F8D-4036-8B50-B7DDED069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409"/>
            <a:ext cx="12192000" cy="621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92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5E05682-F7A2-4778-B006-16B8C451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695"/>
            <a:ext cx="12192000" cy="61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9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9061041-6427-461A-BB80-4437B753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301"/>
            <a:ext cx="12192000" cy="484327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8434F21-9FC9-4C60-962A-C33523DA4171}"/>
              </a:ext>
            </a:extLst>
          </p:cNvPr>
          <p:cNvSpPr txBox="1"/>
          <p:nvPr/>
        </p:nvSpPr>
        <p:spPr>
          <a:xfrm>
            <a:off x="77488" y="61374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9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.?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413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F4B3A79-F500-44D6-B135-582DA1637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769"/>
            <a:ext cx="12192000" cy="62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1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A504268-16F9-48FA-9338-A3D05D266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262"/>
            <a:ext cx="12192000" cy="6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73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AA75394-BC6A-4867-85DB-7DD25509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587"/>
            <a:ext cx="12192000" cy="63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7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315797F-9017-4E5F-8318-E7F6A9C2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13"/>
            <a:ext cx="12192000" cy="64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74EE72A-6B92-4488-8571-B4134C76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366"/>
            <a:ext cx="12192000" cy="617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1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412AE16-FB3B-4370-BB94-9CFBECED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522"/>
            <a:ext cx="12192000" cy="572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6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C7223C9-3AB7-4446-817B-98C7F2D7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745"/>
            <a:ext cx="12192000" cy="574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1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85AFECF-590F-4C40-9AFA-430F82AD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994"/>
            <a:ext cx="12192000" cy="59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3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5256914-3572-4C63-A865-1CEE55D7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814"/>
            <a:ext cx="12192000" cy="61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7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45</Words>
  <Application>Microsoft Office PowerPoint</Application>
  <PresentationFormat>Geniş ekran</PresentationFormat>
  <Paragraphs>12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5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9</cp:revision>
  <dcterms:created xsi:type="dcterms:W3CDTF">2020-12-29T12:44:54Z</dcterms:created>
  <dcterms:modified xsi:type="dcterms:W3CDTF">2021-01-15T21:07:45Z</dcterms:modified>
</cp:coreProperties>
</file>